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7"/>
  </p:handout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169BF-3D51-421D-B31C-8736904679E6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1125C-C539-4F6A-8267-2E6D38C7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75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1/29/2018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BowHunter</a:t>
            </a:r>
            <a:r>
              <a:rPr lang="en-US" dirty="0" smtClean="0"/>
              <a:t>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</a:t>
            </a:r>
            <a:r>
              <a:rPr lang="en-US" dirty="0" err="1"/>
              <a:t>BowHunter</a:t>
            </a:r>
            <a:r>
              <a:rPr lang="en-US" dirty="0"/>
              <a:t> Education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43620"/>
            <a:ext cx="10058400" cy="4050792"/>
          </a:xfrm>
        </p:spPr>
        <p:txBody>
          <a:bodyPr/>
          <a:lstStyle/>
          <a:p>
            <a:r>
              <a:rPr lang="en-US" dirty="0" smtClean="0"/>
              <a:t>Course time – 12 hours</a:t>
            </a:r>
          </a:p>
          <a:p>
            <a:pPr lvl="1"/>
            <a:r>
              <a:rPr lang="en-US" dirty="0" smtClean="0"/>
              <a:t>Course Content 10 hours</a:t>
            </a:r>
          </a:p>
          <a:p>
            <a:pPr lvl="1"/>
            <a:r>
              <a:rPr lang="en-US" dirty="0" smtClean="0"/>
              <a:t>Test – 2 hours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  <p:pic>
        <p:nvPicPr>
          <p:cNvPr id="1026" name="Picture 2" descr="&quot;Today's Bowhunter&quot; IBEP Student Manual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916" y="1933906"/>
            <a:ext cx="5029200" cy="382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52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</a:t>
            </a:r>
            <a:r>
              <a:rPr lang="en-US" dirty="0" err="1"/>
              <a:t>BowHunter</a:t>
            </a:r>
            <a:r>
              <a:rPr lang="en-US" dirty="0"/>
              <a:t> Education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</a:p>
          <a:p>
            <a:pPr lvl="1"/>
            <a:r>
              <a:rPr lang="en-US" dirty="0" smtClean="0"/>
              <a:t>Question 1 – A </a:t>
            </a:r>
            <a:r>
              <a:rPr lang="en-US" dirty="0" err="1"/>
              <a:t>b</a:t>
            </a:r>
            <a:r>
              <a:rPr lang="en-US" dirty="0" err="1" smtClean="0"/>
              <a:t>owhunter</a:t>
            </a:r>
            <a:r>
              <a:rPr lang="en-US" dirty="0" smtClean="0"/>
              <a:t> hits a deer, which then enters posted land. What should the </a:t>
            </a:r>
            <a:r>
              <a:rPr lang="en-US" dirty="0" err="1" smtClean="0"/>
              <a:t>bowhunter</a:t>
            </a:r>
            <a:r>
              <a:rPr lang="en-US" dirty="0" smtClean="0"/>
              <a:t> do?</a:t>
            </a:r>
          </a:p>
          <a:p>
            <a:pPr lvl="2"/>
            <a:r>
              <a:rPr lang="en-US" dirty="0" smtClean="0"/>
              <a:t>A. Immediately enter the property so the deer won’t get away</a:t>
            </a:r>
          </a:p>
          <a:p>
            <a:pPr lvl="2"/>
            <a:r>
              <a:rPr lang="en-US" dirty="0" smtClean="0"/>
              <a:t>B. Leave his equipment at the posted sign and then enter</a:t>
            </a:r>
          </a:p>
          <a:p>
            <a:pPr lvl="2"/>
            <a:r>
              <a:rPr lang="en-US" dirty="0" smtClean="0"/>
              <a:t>C. Ask the landowner for permission to enter the Property</a:t>
            </a:r>
          </a:p>
          <a:p>
            <a:pPr lvl="2"/>
            <a:r>
              <a:rPr lang="en-US" dirty="0" smtClean="0"/>
              <a:t>D. Wait until dark and then retrieve the deer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marL="548640" lvl="2" indent="0">
              <a:buNone/>
            </a:pPr>
            <a:r>
              <a:rPr lang="en-US" dirty="0" smtClean="0"/>
              <a:t>(This is a question that should not be graded or you should except both B and 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5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481" y="452827"/>
            <a:ext cx="10058400" cy="1609344"/>
          </a:xfrm>
        </p:spPr>
        <p:txBody>
          <a:bodyPr/>
          <a:lstStyle/>
          <a:p>
            <a:r>
              <a:rPr lang="en-US" dirty="0" smtClean="0"/>
              <a:t>Traditional </a:t>
            </a:r>
            <a:r>
              <a:rPr lang="en-US" dirty="0" err="1" smtClean="0"/>
              <a:t>BowHunter</a:t>
            </a:r>
            <a:r>
              <a:rPr lang="en-US" dirty="0" smtClean="0"/>
              <a:t> Education course (Hunter Education Combo)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Course time Approximately 5 hours</a:t>
            </a:r>
          </a:p>
          <a:p>
            <a:pPr marL="0" indent="0">
              <a:buNone/>
            </a:pPr>
            <a:r>
              <a:rPr lang="en-US" b="1" dirty="0" smtClean="0"/>
              <a:t>Key Chapters: </a:t>
            </a:r>
          </a:p>
          <a:p>
            <a:pPr marL="0" indent="0">
              <a:buNone/>
            </a:pPr>
            <a:r>
              <a:rPr lang="en-US" dirty="0" smtClean="0"/>
              <a:t>Chapter 3 (Safe Responsible </a:t>
            </a:r>
            <a:r>
              <a:rPr lang="en-US" dirty="0" err="1" smtClean="0"/>
              <a:t>Bowhunting</a:t>
            </a:r>
            <a:r>
              <a:rPr lang="en-US" dirty="0" smtClean="0"/>
              <a:t>) 1 hour</a:t>
            </a:r>
          </a:p>
          <a:p>
            <a:pPr marL="0" indent="0">
              <a:buNone/>
            </a:pPr>
            <a:r>
              <a:rPr lang="en-US" dirty="0" smtClean="0"/>
              <a:t>Chapter 4 (Know Your Bow and Arrow) 1 hour</a:t>
            </a:r>
          </a:p>
          <a:p>
            <a:pPr marL="0" indent="0">
              <a:buNone/>
            </a:pPr>
            <a:r>
              <a:rPr lang="en-US" dirty="0" smtClean="0"/>
              <a:t>Chapter 7 (Shot Placement &amp; Recovery Techniques) 1 hour</a:t>
            </a:r>
          </a:p>
          <a:p>
            <a:pPr marL="0" indent="0">
              <a:buNone/>
            </a:pPr>
            <a:r>
              <a:rPr lang="en-US" dirty="0" smtClean="0"/>
              <a:t>Written Test 2 hours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28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Bowhunter</a:t>
            </a:r>
            <a:r>
              <a:rPr lang="en-US" dirty="0" smtClean="0"/>
              <a:t> education Field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 Trailing </a:t>
            </a:r>
          </a:p>
          <a:p>
            <a:r>
              <a:rPr lang="en-US" dirty="0" smtClean="0"/>
              <a:t>Tree Stand Safety</a:t>
            </a:r>
          </a:p>
          <a:p>
            <a:r>
              <a:rPr lang="en-US" dirty="0" smtClean="0"/>
              <a:t>Shot Placement </a:t>
            </a:r>
            <a:endParaRPr lang="en-US" dirty="0"/>
          </a:p>
        </p:txBody>
      </p:sp>
      <p:pic>
        <p:nvPicPr>
          <p:cNvPr id="2050" name="Picture 2" descr="Image result for Bowhun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553" y="2093976"/>
            <a:ext cx="2414413" cy="2414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Bowhunter shot plac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040" y="3291840"/>
            <a:ext cx="2903739" cy="238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Image result for Bowhunter blood trail"/>
          <p:cNvSpPr>
            <a:spLocks noChangeAspect="1" noChangeArrowheads="1"/>
          </p:cNvSpPr>
          <p:nvPr/>
        </p:nvSpPr>
        <p:spPr bwMode="auto">
          <a:xfrm>
            <a:off x="548641" y="484632"/>
            <a:ext cx="126420" cy="12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Bowhunter blood tra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0" name="Picture 12" descr="Image result for Bowhunter blood tra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61" y="4108775"/>
            <a:ext cx="291465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402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1992</TotalTime>
  <Words>172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Rockwell</vt:lpstr>
      <vt:lpstr>Rockwell Condensed</vt:lpstr>
      <vt:lpstr>Wingdings</vt:lpstr>
      <vt:lpstr>Wood Type</vt:lpstr>
      <vt:lpstr>BowHunter Education</vt:lpstr>
      <vt:lpstr>Traditional BowHunter Education course</vt:lpstr>
      <vt:lpstr>Traditional BowHunter Education course</vt:lpstr>
      <vt:lpstr>Traditional BowHunter Education course (Hunter Education Combo)</vt:lpstr>
      <vt:lpstr>Bowhunter education Field Day</vt:lpstr>
    </vt:vector>
  </TitlesOfParts>
  <Company>ND Game and Fish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BowHunter Education</dc:title>
  <dc:creator>Mazur, John R.</dc:creator>
  <cp:lastModifiedBy>Mazur, John R.</cp:lastModifiedBy>
  <cp:revision>11</cp:revision>
  <cp:lastPrinted>2017-11-29T17:57:19Z</cp:lastPrinted>
  <dcterms:created xsi:type="dcterms:W3CDTF">2017-11-29T16:17:45Z</dcterms:created>
  <dcterms:modified xsi:type="dcterms:W3CDTF">2018-01-29T17:37:01Z</dcterms:modified>
</cp:coreProperties>
</file>